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7" r:id="rId8"/>
    <p:sldId id="28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1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3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0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9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6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4377"/>
            <a:ext cx="7772400" cy="1470025"/>
          </a:xfrm>
        </p:spPr>
        <p:txBody>
          <a:bodyPr/>
          <a:lstStyle/>
          <a:p>
            <a:pPr algn="ctr"/>
            <a:r>
              <a:rPr sz="4400" dirty="0" err="1"/>
              <a:t>Funkcij</a:t>
            </a:r>
            <a:r>
              <a:rPr lang="hr-HR" sz="4400" dirty="0"/>
              <a:t>A menadžmenta - upravljanje ljudskim potencijalima</a:t>
            </a:r>
            <a:endParaRPr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122" y="1896986"/>
            <a:ext cx="6400800" cy="548148"/>
          </a:xfrm>
        </p:spPr>
        <p:txBody>
          <a:bodyPr>
            <a:normAutofit fontScale="92500"/>
          </a:bodyPr>
          <a:lstStyle/>
          <a:p>
            <a:r>
              <a:rPr lang="hr-HR" sz="2800" dirty="0">
                <a:solidFill>
                  <a:schemeClr val="tx1"/>
                </a:solidFill>
              </a:rPr>
              <a:t>5.</a:t>
            </a:r>
            <a:r>
              <a:rPr sz="2800" dirty="0" err="1">
                <a:solidFill>
                  <a:schemeClr val="tx1"/>
                </a:solidFill>
              </a:rPr>
              <a:t>Upravljanje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poduzetničkim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pothvatom</a:t>
            </a:r>
            <a:endParaRPr sz="2800" dirty="0">
              <a:solidFill>
                <a:schemeClr val="tx1"/>
              </a:solidFill>
            </a:endParaRPr>
          </a:p>
          <a:p>
            <a:endParaRPr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5394DE-9C27-C3CC-653B-268AA2D8F47E}"/>
              </a:ext>
            </a:extLst>
          </p:cNvPr>
          <p:cNvSpPr txBox="1">
            <a:spLocks/>
          </p:cNvSpPr>
          <p:nvPr/>
        </p:nvSpPr>
        <p:spPr>
          <a:xfrm>
            <a:off x="3451123" y="5464277"/>
            <a:ext cx="5142271" cy="52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r-HR" sz="2400" dirty="0">
                <a:solidFill>
                  <a:schemeClr val="tx1"/>
                </a:solidFill>
              </a:rPr>
              <a:t>Izradila: Marina Juriša, </a:t>
            </a:r>
            <a:r>
              <a:rPr lang="hr-HR" sz="2400" dirty="0" err="1">
                <a:solidFill>
                  <a:schemeClr val="tx1"/>
                </a:solidFill>
              </a:rPr>
              <a:t>dipl.oec</a:t>
            </a:r>
            <a:endParaRPr lang="hr-HR" sz="2400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ljudski</a:t>
            </a:r>
            <a:r>
              <a:rPr dirty="0"/>
              <a:t> </a:t>
            </a:r>
            <a:r>
              <a:rPr dirty="0" err="1"/>
              <a:t>potencijali</a:t>
            </a:r>
            <a:r>
              <a:rPr lang="hr-HR" dirty="0"/>
              <a:t> = Ljudski resursi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 err="1"/>
              <a:t>Ljudski</a:t>
            </a:r>
            <a:r>
              <a:rPr sz="2400" dirty="0"/>
              <a:t> </a:t>
            </a:r>
            <a:r>
              <a:rPr sz="2400" dirty="0" err="1"/>
              <a:t>potencijali</a:t>
            </a:r>
            <a:r>
              <a:rPr sz="2400" dirty="0"/>
              <a:t> </a:t>
            </a:r>
            <a:r>
              <a:rPr sz="2400" dirty="0" err="1"/>
              <a:t>predstavljaju</a:t>
            </a:r>
            <a:r>
              <a:rPr sz="2400" dirty="0"/>
              <a:t> </a:t>
            </a:r>
            <a:r>
              <a:rPr lang="hr-HR" sz="2400" dirty="0"/>
              <a:t>pojedinca sa svojim sposobnostima i potencijalima.</a:t>
            </a:r>
            <a:endParaRPr sz="2400" dirty="0"/>
          </a:p>
          <a:p>
            <a:endParaRPr sz="2400" dirty="0"/>
          </a:p>
          <a:p>
            <a:pPr marL="0" indent="0">
              <a:buNone/>
            </a:pPr>
            <a:endParaRPr sz="2400" dirty="0"/>
          </a:p>
          <a:p>
            <a:pPr marL="0" indent="0">
              <a:buNone/>
            </a:pPr>
            <a:r>
              <a:rPr lang="hr-HR" sz="2400" dirty="0"/>
              <a:t>Opći c</a:t>
            </a:r>
            <a:r>
              <a:rPr sz="2400" dirty="0" err="1"/>
              <a:t>ilj</a:t>
            </a:r>
            <a:r>
              <a:rPr sz="2400" dirty="0"/>
              <a:t> </a:t>
            </a:r>
            <a:r>
              <a:rPr sz="2400" dirty="0" err="1"/>
              <a:t>upravljanja</a:t>
            </a:r>
            <a:r>
              <a:rPr sz="2400" dirty="0"/>
              <a:t> </a:t>
            </a:r>
            <a:r>
              <a:rPr sz="2400" dirty="0" err="1"/>
              <a:t>ljudskim</a:t>
            </a:r>
            <a:r>
              <a:rPr sz="2400" dirty="0"/>
              <a:t> </a:t>
            </a:r>
            <a:r>
              <a:rPr sz="2400" dirty="0" err="1"/>
              <a:t>potencijalima</a:t>
            </a:r>
            <a:r>
              <a:rPr sz="2400" dirty="0"/>
              <a:t>:</a:t>
            </a:r>
          </a:p>
          <a:p>
            <a:r>
              <a:rPr sz="2400" dirty="0" err="1"/>
              <a:t>ostvarivanje</a:t>
            </a:r>
            <a:r>
              <a:rPr sz="2400" dirty="0"/>
              <a:t> </a:t>
            </a:r>
            <a:r>
              <a:rPr sz="2400" dirty="0" err="1"/>
              <a:t>uspjeha</a:t>
            </a:r>
            <a:r>
              <a:rPr sz="2400" dirty="0"/>
              <a:t> </a:t>
            </a:r>
            <a:r>
              <a:rPr sz="2400" dirty="0" err="1"/>
              <a:t>kroz</a:t>
            </a:r>
            <a:r>
              <a:rPr sz="2400" dirty="0"/>
              <a:t> </a:t>
            </a:r>
            <a:r>
              <a:rPr sz="2400" dirty="0" err="1"/>
              <a:t>zaposlenike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upravljanj</a:t>
            </a:r>
            <a:r>
              <a:rPr lang="hr-HR" dirty="0"/>
              <a:t>e</a:t>
            </a:r>
            <a:r>
              <a:rPr dirty="0"/>
              <a:t> </a:t>
            </a:r>
            <a:r>
              <a:rPr dirty="0" err="1"/>
              <a:t>ljudskim</a:t>
            </a:r>
            <a:r>
              <a:rPr dirty="0"/>
              <a:t> </a:t>
            </a:r>
            <a:r>
              <a:rPr dirty="0" err="1"/>
              <a:t>potencijalima</a:t>
            </a:r>
            <a:r>
              <a:rPr lang="hr-HR" dirty="0"/>
              <a:t> </a:t>
            </a:r>
            <a:endParaRPr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U</a:t>
            </a:r>
            <a:r>
              <a:rPr dirty="0" err="1"/>
              <a:t>ključuje</a:t>
            </a:r>
            <a:r>
              <a:rPr lang="hr-HR" dirty="0"/>
              <a:t>:</a:t>
            </a:r>
            <a:endParaRPr dirty="0"/>
          </a:p>
          <a:p>
            <a:r>
              <a:rPr lang="hr-HR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pl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aniranje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hr-HR" dirty="0"/>
              <a:t>zaposlenika</a:t>
            </a:r>
            <a:endParaRPr dirty="0"/>
          </a:p>
          <a:p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pribavljanje</a:t>
            </a:r>
            <a:r>
              <a:rPr lang="hr-HR" dirty="0"/>
              <a:t> zaposlenika</a:t>
            </a:r>
            <a:endParaRPr dirty="0"/>
          </a:p>
          <a:p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selekciju</a:t>
            </a:r>
            <a:r>
              <a:rPr dirty="0"/>
              <a:t> </a:t>
            </a:r>
            <a:r>
              <a:rPr lang="hr-HR" dirty="0"/>
              <a:t>zaposlenika</a:t>
            </a:r>
          </a:p>
          <a:p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obuku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razvoj</a:t>
            </a: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hr-HR" dirty="0"/>
              <a:t>zaposlenika</a:t>
            </a:r>
            <a:endParaRPr dirty="0"/>
          </a:p>
          <a:p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nagrađivanje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hr-HR" dirty="0"/>
              <a:t>zaposlenika</a:t>
            </a:r>
          </a:p>
          <a:p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mjerenje uspješnosti </a:t>
            </a:r>
            <a:r>
              <a:rPr lang="hr-HR" dirty="0"/>
              <a:t>zaposlenika</a:t>
            </a:r>
          </a:p>
          <a:p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stvaranje pozitivne radne okoline </a:t>
            </a:r>
            <a:r>
              <a:rPr lang="hr-HR" dirty="0"/>
              <a:t>za zaposlenika</a:t>
            </a:r>
          </a:p>
          <a:p>
            <a:pPr marL="0" indent="0">
              <a:buNone/>
            </a:pPr>
            <a:endParaRPr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dirty="0" err="1"/>
              <a:t>Primjer</a:t>
            </a:r>
            <a:r>
              <a:rPr dirty="0"/>
              <a:t> </a:t>
            </a:r>
            <a:r>
              <a:rPr dirty="0" err="1"/>
              <a:t>iz</a:t>
            </a:r>
            <a:r>
              <a:rPr dirty="0"/>
              <a:t> </a:t>
            </a:r>
            <a:r>
              <a:rPr dirty="0" err="1"/>
              <a:t>Hrvatske</a:t>
            </a:r>
            <a:r>
              <a:rPr dirty="0"/>
              <a:t> – Rimac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4366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400" dirty="0" err="1"/>
              <a:t>Tvrtka</a:t>
            </a:r>
            <a:r>
              <a:rPr sz="2400" dirty="0"/>
              <a:t> Rimac Automobili </a:t>
            </a:r>
            <a:r>
              <a:rPr sz="2400" dirty="0" err="1"/>
              <a:t>zapošljava</a:t>
            </a:r>
            <a:r>
              <a:rPr sz="2400" dirty="0"/>
              <a:t> </a:t>
            </a:r>
            <a:r>
              <a:rPr sz="2400" dirty="0" err="1"/>
              <a:t>stručnjake</a:t>
            </a:r>
            <a:r>
              <a:rPr sz="2400" dirty="0"/>
              <a:t> </a:t>
            </a:r>
            <a:r>
              <a:rPr sz="2400" dirty="0" err="1"/>
              <a:t>iz</a:t>
            </a:r>
            <a:r>
              <a:rPr sz="2400" dirty="0"/>
              <a:t> </a:t>
            </a:r>
            <a:r>
              <a:rPr sz="2400" dirty="0" err="1"/>
              <a:t>cijelog</a:t>
            </a:r>
            <a:r>
              <a:rPr sz="2400" dirty="0"/>
              <a:t> </a:t>
            </a:r>
            <a:r>
              <a:rPr sz="2400" dirty="0" err="1"/>
              <a:t>svijeta</a:t>
            </a:r>
            <a:r>
              <a:rPr sz="2400" dirty="0"/>
              <a:t>.</a:t>
            </a:r>
          </a:p>
          <a:p>
            <a:endParaRPr sz="2400" dirty="0"/>
          </a:p>
          <a:p>
            <a:pPr marL="0" indent="0">
              <a:buNone/>
            </a:pPr>
            <a:r>
              <a:rPr sz="2400" dirty="0" err="1"/>
              <a:t>Poduzeće</a:t>
            </a:r>
            <a:r>
              <a:rPr sz="2400" dirty="0"/>
              <a:t> </a:t>
            </a:r>
            <a:r>
              <a:rPr sz="2400" dirty="0" err="1"/>
              <a:t>ulaže</a:t>
            </a:r>
            <a:r>
              <a:rPr sz="2400" dirty="0"/>
              <a:t> u:</a:t>
            </a:r>
          </a:p>
          <a:p>
            <a:r>
              <a:rPr sz="2400" dirty="0" err="1"/>
              <a:t>edukaciju</a:t>
            </a:r>
            <a:r>
              <a:rPr sz="2400" dirty="0"/>
              <a:t> </a:t>
            </a:r>
            <a:r>
              <a:rPr sz="2400" dirty="0" err="1"/>
              <a:t>zaposlenika</a:t>
            </a:r>
            <a:endParaRPr sz="2400" dirty="0"/>
          </a:p>
          <a:p>
            <a:r>
              <a:rPr sz="2400" dirty="0" err="1"/>
              <a:t>razvoj</a:t>
            </a:r>
            <a:r>
              <a:rPr sz="2400" dirty="0"/>
              <a:t> </a:t>
            </a:r>
            <a:r>
              <a:rPr sz="2400" dirty="0" err="1"/>
              <a:t>novih</a:t>
            </a:r>
            <a:r>
              <a:rPr sz="2400" dirty="0"/>
              <a:t> </a:t>
            </a:r>
            <a:r>
              <a:rPr sz="2400" dirty="0" err="1"/>
              <a:t>znanja</a:t>
            </a:r>
            <a:endParaRPr sz="2400" dirty="0"/>
          </a:p>
          <a:p>
            <a:r>
              <a:rPr sz="2400" dirty="0" err="1"/>
              <a:t>inovacije</a:t>
            </a:r>
            <a:endParaRPr sz="2400" dirty="0"/>
          </a:p>
          <a:p>
            <a:pPr marL="0" indent="0">
              <a:buNone/>
            </a:pPr>
            <a:endParaRPr sz="2400" dirty="0"/>
          </a:p>
          <a:p>
            <a:r>
              <a:rPr sz="2400" dirty="0"/>
              <a:t>To </a:t>
            </a:r>
            <a:r>
              <a:rPr sz="2400" dirty="0" err="1"/>
              <a:t>im</a:t>
            </a:r>
            <a:r>
              <a:rPr sz="2400" dirty="0"/>
              <a:t> </a:t>
            </a:r>
            <a:r>
              <a:rPr sz="2400" dirty="0" err="1"/>
              <a:t>omogućuje</a:t>
            </a:r>
            <a:r>
              <a:rPr sz="2400" dirty="0"/>
              <a:t> </a:t>
            </a:r>
            <a:r>
              <a:rPr sz="2400" dirty="0" err="1"/>
              <a:t>konkurentsku</a:t>
            </a:r>
            <a:r>
              <a:rPr sz="2400" dirty="0"/>
              <a:t> </a:t>
            </a:r>
            <a:r>
              <a:rPr sz="2400" dirty="0" err="1"/>
              <a:t>prednost</a:t>
            </a:r>
            <a:r>
              <a:rPr sz="2400" dirty="0"/>
              <a:t> </a:t>
            </a:r>
            <a:r>
              <a:rPr sz="2400" dirty="0" err="1"/>
              <a:t>na</a:t>
            </a:r>
            <a:r>
              <a:rPr sz="2400" dirty="0"/>
              <a:t> </a:t>
            </a:r>
            <a:r>
              <a:rPr sz="2400" dirty="0" err="1"/>
              <a:t>tržištu</a:t>
            </a:r>
            <a:r>
              <a:rPr sz="2400" dirty="0"/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hr-HR" dirty="0"/>
              <a:t>P</a:t>
            </a:r>
            <a:r>
              <a:rPr dirty="0" err="1"/>
              <a:t>rimjer</a:t>
            </a:r>
            <a:r>
              <a:rPr lang="hr-HR" dirty="0"/>
              <a:t> – vođenje restorana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sz="2400" dirty="0" err="1"/>
              <a:t>Zamislite</a:t>
            </a:r>
            <a:r>
              <a:rPr sz="2400" dirty="0"/>
              <a:t> da </a:t>
            </a:r>
            <a:r>
              <a:rPr sz="2400" dirty="0" err="1"/>
              <a:t>vodite</a:t>
            </a:r>
            <a:r>
              <a:rPr sz="2400" dirty="0"/>
              <a:t> </a:t>
            </a:r>
            <a:r>
              <a:rPr sz="2400" dirty="0" err="1"/>
              <a:t>restoran</a:t>
            </a:r>
            <a:r>
              <a:rPr sz="2400" dirty="0"/>
              <a:t>.</a:t>
            </a:r>
          </a:p>
          <a:p>
            <a:pPr marL="0" indent="0">
              <a:buNone/>
            </a:pPr>
            <a:endParaRPr sz="2400" dirty="0"/>
          </a:p>
          <a:p>
            <a:pPr marL="0" indent="0">
              <a:buNone/>
            </a:pPr>
            <a:r>
              <a:rPr sz="2400" dirty="0" err="1"/>
              <a:t>Morate</a:t>
            </a:r>
            <a:r>
              <a:rPr sz="2400" dirty="0"/>
              <a:t> </a:t>
            </a:r>
            <a:r>
              <a:rPr sz="2400" dirty="0" err="1"/>
              <a:t>zaposliti</a:t>
            </a:r>
            <a:r>
              <a:rPr sz="2400" dirty="0"/>
              <a:t>:</a:t>
            </a:r>
          </a:p>
          <a:p>
            <a:r>
              <a:rPr sz="2400" dirty="0" err="1"/>
              <a:t>kuhara</a:t>
            </a:r>
            <a:endParaRPr sz="2400" dirty="0"/>
          </a:p>
          <a:p>
            <a:r>
              <a:rPr sz="2400" dirty="0" err="1"/>
              <a:t>konobare</a:t>
            </a:r>
            <a:endParaRPr sz="2400" dirty="0"/>
          </a:p>
          <a:p>
            <a:r>
              <a:rPr sz="2400" dirty="0" err="1"/>
              <a:t>voditelja</a:t>
            </a:r>
            <a:r>
              <a:rPr sz="2400" dirty="0"/>
              <a:t> </a:t>
            </a:r>
            <a:r>
              <a:rPr sz="2400" dirty="0" err="1"/>
              <a:t>smjene</a:t>
            </a:r>
            <a:endParaRPr sz="2400" dirty="0"/>
          </a:p>
          <a:p>
            <a:endParaRPr sz="2400" dirty="0"/>
          </a:p>
          <a:p>
            <a:pPr marL="0" indent="0">
              <a:buNone/>
            </a:pPr>
            <a:r>
              <a:rPr sz="2400" dirty="0" err="1"/>
              <a:t>Vaš</a:t>
            </a:r>
            <a:r>
              <a:rPr sz="2400" dirty="0"/>
              <a:t> </a:t>
            </a:r>
            <a:r>
              <a:rPr sz="2400" dirty="0" err="1"/>
              <a:t>zadatak</a:t>
            </a:r>
            <a:r>
              <a:rPr sz="2400" dirty="0"/>
              <a:t> je </a:t>
            </a:r>
            <a:r>
              <a:rPr sz="2400" dirty="0" err="1"/>
              <a:t>odabrati</a:t>
            </a:r>
            <a:r>
              <a:rPr sz="2400" dirty="0"/>
              <a:t> </a:t>
            </a:r>
            <a:r>
              <a:rPr sz="2400" dirty="0" err="1"/>
              <a:t>najbolje</a:t>
            </a:r>
            <a:r>
              <a:rPr sz="2400" dirty="0"/>
              <a:t> </a:t>
            </a:r>
            <a:r>
              <a:rPr sz="2400" dirty="0" err="1"/>
              <a:t>zaposlenike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motivirati</a:t>
            </a:r>
            <a:r>
              <a:rPr sz="2400" dirty="0"/>
              <a:t> </a:t>
            </a:r>
            <a:r>
              <a:rPr sz="2400" dirty="0" err="1"/>
              <a:t>ih</a:t>
            </a:r>
            <a:r>
              <a:rPr sz="2400" dirty="0"/>
              <a:t> za </a:t>
            </a:r>
            <a:r>
              <a:rPr sz="2400" dirty="0" err="1"/>
              <a:t>kvalitetan</a:t>
            </a:r>
            <a:r>
              <a:rPr sz="2400" dirty="0"/>
              <a:t> rad.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Zadatak</a:t>
            </a:r>
            <a:r>
              <a:rPr dirty="0"/>
              <a:t> </a:t>
            </a:r>
            <a:r>
              <a:rPr lang="hr-HR" dirty="0"/>
              <a:t>1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 err="1"/>
              <a:t>Zamislite</a:t>
            </a:r>
            <a:r>
              <a:rPr dirty="0"/>
              <a:t> da </a:t>
            </a:r>
            <a:r>
              <a:rPr dirty="0" err="1"/>
              <a:t>ste</a:t>
            </a:r>
            <a:r>
              <a:rPr dirty="0"/>
              <a:t> </a:t>
            </a:r>
            <a:r>
              <a:rPr dirty="0" err="1"/>
              <a:t>direktor</a:t>
            </a:r>
            <a:r>
              <a:rPr dirty="0"/>
              <a:t> </a:t>
            </a:r>
            <a:r>
              <a:rPr lang="hr-HR" dirty="0"/>
              <a:t>Botaničkog vrta u svom mjestu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 err="1"/>
              <a:t>Vaš</a:t>
            </a:r>
            <a:r>
              <a:rPr dirty="0"/>
              <a:t> </a:t>
            </a:r>
            <a:r>
              <a:rPr dirty="0" err="1"/>
              <a:t>zadatak</a:t>
            </a:r>
            <a:r>
              <a:rPr dirty="0"/>
              <a:t> je </a:t>
            </a:r>
            <a:r>
              <a:rPr dirty="0" err="1"/>
              <a:t>zaposliti</a:t>
            </a:r>
            <a:r>
              <a:rPr dirty="0"/>
              <a:t> </a:t>
            </a:r>
            <a:r>
              <a:rPr dirty="0" err="1"/>
              <a:t>novog</a:t>
            </a:r>
            <a:r>
              <a:rPr dirty="0"/>
              <a:t> </a:t>
            </a:r>
            <a:r>
              <a:rPr dirty="0" err="1"/>
              <a:t>radnika</a:t>
            </a:r>
            <a:r>
              <a:rPr lang="hr-HR" dirty="0"/>
              <a:t> na mjesto voditelja odjela nabave.</a:t>
            </a:r>
            <a:endParaRPr dirty="0"/>
          </a:p>
          <a:p>
            <a:pPr marL="0" indent="0">
              <a:buNone/>
            </a:pPr>
            <a:r>
              <a:rPr dirty="0" err="1"/>
              <a:t>Odredite</a:t>
            </a:r>
            <a:r>
              <a:rPr dirty="0"/>
              <a:t>:</a:t>
            </a:r>
          </a:p>
          <a:p>
            <a:r>
              <a:rPr dirty="0"/>
              <a:t>1.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kvalifikacije</a:t>
            </a:r>
            <a:r>
              <a:rPr dirty="0"/>
              <a:t> mora </a:t>
            </a:r>
            <a:r>
              <a:rPr dirty="0" err="1"/>
              <a:t>imati</a:t>
            </a:r>
            <a:endParaRPr dirty="0"/>
          </a:p>
          <a:p>
            <a:r>
              <a:rPr dirty="0"/>
              <a:t>2. </a:t>
            </a:r>
            <a:r>
              <a:rPr dirty="0" err="1"/>
              <a:t>kako</a:t>
            </a:r>
            <a:r>
              <a:rPr dirty="0"/>
              <a:t> </a:t>
            </a:r>
            <a:r>
              <a:rPr dirty="0" err="1"/>
              <a:t>ćete</a:t>
            </a:r>
            <a:r>
              <a:rPr dirty="0"/>
              <a:t> </a:t>
            </a:r>
            <a:r>
              <a:rPr dirty="0" err="1"/>
              <a:t>provesti</a:t>
            </a:r>
            <a:r>
              <a:rPr dirty="0"/>
              <a:t> </a:t>
            </a:r>
            <a:r>
              <a:rPr dirty="0" err="1"/>
              <a:t>razgovor</a:t>
            </a:r>
            <a:r>
              <a:rPr dirty="0"/>
              <a:t> za </a:t>
            </a:r>
            <a:r>
              <a:rPr dirty="0" err="1"/>
              <a:t>posao</a:t>
            </a:r>
            <a:endParaRPr dirty="0"/>
          </a:p>
          <a:p>
            <a:r>
              <a:rPr dirty="0"/>
              <a:t>3. </a:t>
            </a:r>
            <a:r>
              <a:rPr dirty="0" err="1"/>
              <a:t>kako</a:t>
            </a:r>
            <a:r>
              <a:rPr dirty="0"/>
              <a:t> </a:t>
            </a:r>
            <a:r>
              <a:rPr dirty="0" err="1"/>
              <a:t>ćete</a:t>
            </a:r>
            <a:r>
              <a:rPr lang="hr-HR" dirty="0"/>
              <a:t> </a:t>
            </a:r>
            <a:r>
              <a:rPr dirty="0" err="1"/>
              <a:t>motivirati</a:t>
            </a:r>
            <a:r>
              <a:rPr dirty="0"/>
              <a:t> </a:t>
            </a:r>
            <a:r>
              <a:rPr lang="hr-HR" dirty="0"/>
              <a:t>svoje trenutne i buduće </a:t>
            </a:r>
            <a:r>
              <a:rPr dirty="0" err="1"/>
              <a:t>zaposlenik</a:t>
            </a:r>
            <a:r>
              <a:rPr lang="hr-HR" dirty="0"/>
              <a:t>e u radu.</a:t>
            </a:r>
          </a:p>
          <a:p>
            <a:endParaRPr lang="hr-HR" dirty="0"/>
          </a:p>
          <a:p>
            <a:r>
              <a:rPr lang="hr-HR" dirty="0"/>
              <a:t>Vrijeme za rada 7-10 minuta. Izlaganje 2 minute.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99A95-5E25-B61C-14E7-AE212C493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334D8-0726-71D8-42F6-E776B668F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0816" y="725394"/>
            <a:ext cx="3856994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dirty="0"/>
              <a:t>Izlaganje zadatka 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2585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4030E1-A427-FC09-FEBD-B83762CF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948" y="2592324"/>
            <a:ext cx="3858104" cy="1207008"/>
          </a:xfrm>
        </p:spPr>
        <p:txBody>
          <a:bodyPr/>
          <a:lstStyle/>
          <a:p>
            <a:r>
              <a:rPr lang="hr-HR" cap="none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3495438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Slog od drvet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og od drvet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og od drvet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Slog od drveta</Template>
  <TotalTime>69</TotalTime>
  <Words>209</Words>
  <Application>Microsoft Office PowerPoint</Application>
  <PresentationFormat>Prikaz na zaslonu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Rockwell Extra Bold</vt:lpstr>
      <vt:lpstr>Wingdings</vt:lpstr>
      <vt:lpstr>Slog od drveta</vt:lpstr>
      <vt:lpstr>FunkcijA menadžmenta - upravljanje ljudskim potencijalima</vt:lpstr>
      <vt:lpstr>ljudski potencijali = Ljudski resursi</vt:lpstr>
      <vt:lpstr>upravljanje ljudskim potencijalima </vt:lpstr>
      <vt:lpstr>Primjer iz Hrvatske – Rimac</vt:lpstr>
      <vt:lpstr>Primjer – vođenje restorana</vt:lpstr>
      <vt:lpstr>Zadatak 1</vt:lpstr>
      <vt:lpstr>PowerPoint prezentacija</vt:lpstr>
      <vt:lpstr>Hvala na pozornosti!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Korisnik</dc:creator>
  <cp:keywords/>
  <dc:description>generated using python-pptx</dc:description>
  <cp:lastModifiedBy>Marina Juriša</cp:lastModifiedBy>
  <cp:revision>14</cp:revision>
  <dcterms:created xsi:type="dcterms:W3CDTF">2013-01-27T09:14:16Z</dcterms:created>
  <dcterms:modified xsi:type="dcterms:W3CDTF">2026-06-10T15:59:22Z</dcterms:modified>
  <cp:category/>
</cp:coreProperties>
</file>